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9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7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2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1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6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0F40E5E-2B46-4C54-8ECC-809CC511F4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EF8FD8B-FE85-4744-ACEC-1206BAEA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2BCA-1894-4E13-B4DF-AFA439AE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Robotics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B46DC-273E-4D90-9D56-751BE17F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83290"/>
            <a:ext cx="6801612" cy="1329208"/>
          </a:xfrm>
        </p:spPr>
        <p:txBody>
          <a:bodyPr>
            <a:normAutofit/>
          </a:bodyPr>
          <a:lstStyle/>
          <a:p>
            <a:r>
              <a:rPr lang="en-US"/>
              <a:t>Ryan Huitzil, Alejandro Suarez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0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46AF-2E64-4FE2-9AE5-61E54A1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About S.E.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F67E-DD40-4528-93BF-E5C0DF23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Failing test runs are important to improve </a:t>
            </a:r>
          </a:p>
          <a:p>
            <a:r>
              <a:rPr lang="en-US" dirty="0"/>
              <a:t>The importance of having an accurate code </a:t>
            </a:r>
          </a:p>
          <a:p>
            <a:r>
              <a:rPr lang="en-US" dirty="0"/>
              <a:t>Time management</a:t>
            </a:r>
          </a:p>
          <a:p>
            <a:r>
              <a:rPr lang="en-US" dirty="0"/>
              <a:t>Having a plan</a:t>
            </a:r>
          </a:p>
          <a:p>
            <a:r>
              <a:rPr lang="en-US" dirty="0"/>
              <a:t>Being able to adapt</a:t>
            </a:r>
          </a:p>
          <a:p>
            <a:r>
              <a:rPr lang="en-US" dirty="0"/>
              <a:t>Accepting failure </a:t>
            </a:r>
          </a:p>
          <a:p>
            <a:r>
              <a:rPr lang="en-US" dirty="0"/>
              <a:t>Learning teamwork</a:t>
            </a:r>
          </a:p>
        </p:txBody>
      </p:sp>
    </p:spTree>
    <p:extLst>
      <p:ext uri="{BB962C8B-B14F-4D97-AF65-F5344CB8AC3E}">
        <p14:creationId xmlns:p14="http://schemas.microsoft.com/office/powerpoint/2010/main" val="25442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7E00-3CD3-4ACC-9FA6-DE7C5CD6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Start of the Sprints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5825C-CDFC-4689-A495-35E0D1D5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off was a bit slow since it was unfamiliar software and new challenges to overcome.  Roles assigned were </a:t>
            </a:r>
          </a:p>
          <a:p>
            <a:r>
              <a:rPr lang="en-US" dirty="0"/>
              <a:t>Alejandro would do the block code/test runs and complete the flowchart since he’d have the information </a:t>
            </a:r>
          </a:p>
          <a:p>
            <a:r>
              <a:rPr lang="en-US" dirty="0"/>
              <a:t>Ryan would complete the SDD and any charts that were required within it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19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EEF9-82D0-4737-BF7F-BF61A31C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from Sprint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D9D8-5675-4FE7-A46C-07388BE68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robot had to be programmed when to stop and turn to complete lap around the course</a:t>
            </a:r>
          </a:p>
          <a:p>
            <a:r>
              <a:rPr lang="en-US" dirty="0"/>
              <a:t>Figuring out how to properly format details in the System Design Document</a:t>
            </a:r>
          </a:p>
          <a:p>
            <a:r>
              <a:rPr lang="en-US" dirty="0"/>
              <a:t>length of time</a:t>
            </a:r>
          </a:p>
          <a:p>
            <a:r>
              <a:rPr lang="en-US" dirty="0"/>
              <a:t> Speed </a:t>
            </a:r>
          </a:p>
          <a:p>
            <a:r>
              <a:rPr lang="en-US" dirty="0"/>
              <a:t>Direction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4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5F3E-D9B7-4D1A-B46A-8FF9A6B6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(Accuracy)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A4464-9BF1-401D-AD48-A3159141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run was a big step up from the first one. It challenged both robot and block coder to figure out a good algorithm since the robot had to do the figure eight course for five times. It was a consistency of failure and had an outcome of a decent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9752-7F07-4D2B-AD94-B66E8865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from 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A83BC-D139-4B9A-805A-30B9D9817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would constantly get thrown off course even with the same block code </a:t>
            </a:r>
          </a:p>
          <a:p>
            <a:r>
              <a:rPr lang="en-US" dirty="0"/>
              <a:t>Robot wasn’t fully charged </a:t>
            </a:r>
          </a:p>
          <a:p>
            <a:r>
              <a:rPr lang="en-US" dirty="0"/>
              <a:t>It would always end up hitting nearby tables</a:t>
            </a:r>
          </a:p>
          <a:p>
            <a:r>
              <a:rPr lang="en-US" dirty="0"/>
              <a:t> Algorithm</a:t>
            </a:r>
          </a:p>
          <a:p>
            <a:r>
              <a:rPr lang="en-US" dirty="0"/>
              <a:t>Consistency </a:t>
            </a:r>
          </a:p>
          <a:p>
            <a:r>
              <a:rPr lang="en-US" dirty="0"/>
              <a:t>Frustration</a:t>
            </a:r>
          </a:p>
        </p:txBody>
      </p:sp>
    </p:spTree>
    <p:extLst>
      <p:ext uri="{BB962C8B-B14F-4D97-AF65-F5344CB8AC3E}">
        <p14:creationId xmlns:p14="http://schemas.microsoft.com/office/powerpoint/2010/main" val="121198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2B4A-68B6-4FD8-86E2-1FF9AD1B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 (Agility)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CA9B-5E9E-48D4-8FC8-DF9D9956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was the most intermediate in terms of difficulty.</a:t>
            </a:r>
          </a:p>
          <a:p>
            <a:r>
              <a:rPr lang="en-US" dirty="0"/>
              <a:t>Had to go around pillars and knock over pins</a:t>
            </a:r>
          </a:p>
          <a:p>
            <a:r>
              <a:rPr lang="en-US" dirty="0"/>
              <a:t>The ramp jump was a problem if not put at the right speed </a:t>
            </a:r>
          </a:p>
        </p:txBody>
      </p:sp>
    </p:spTree>
    <p:extLst>
      <p:ext uri="{BB962C8B-B14F-4D97-AF65-F5344CB8AC3E}">
        <p14:creationId xmlns:p14="http://schemas.microsoft.com/office/powerpoint/2010/main" val="85703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AB0D-3564-19F4-DC6B-64F5257A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 difficulties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7AFB-1BBC-0353-9B6F-71F6EB3C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aim </a:t>
            </a:r>
          </a:p>
          <a:p>
            <a:r>
              <a:rPr lang="en-US" dirty="0"/>
              <a:t>Angles for the robot to move</a:t>
            </a:r>
          </a:p>
          <a:p>
            <a:r>
              <a:rPr lang="en-US" dirty="0"/>
              <a:t>Speed </a:t>
            </a:r>
          </a:p>
          <a:p>
            <a:r>
              <a:rPr lang="en-US" dirty="0"/>
              <a:t>Making the jump</a:t>
            </a:r>
          </a:p>
          <a:p>
            <a:r>
              <a:rPr lang="en-US" dirty="0"/>
              <a:t>Knocking over all the pins </a:t>
            </a:r>
          </a:p>
        </p:txBody>
      </p:sp>
    </p:spTree>
    <p:extLst>
      <p:ext uri="{BB962C8B-B14F-4D97-AF65-F5344CB8AC3E}">
        <p14:creationId xmlns:p14="http://schemas.microsoft.com/office/powerpoint/2010/main" val="249910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B66-F274-A0A3-9FBB-6EC02B18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Code for sprint 3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45F07C-A3F7-BC41-D311-D07A1C804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41" b="7870"/>
          <a:stretch/>
        </p:blipFill>
        <p:spPr>
          <a:xfrm>
            <a:off x="1754442" y="232556"/>
            <a:ext cx="4066921" cy="380416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F533E39-B693-3DFF-58A9-EA2BF264F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9" r="538"/>
          <a:stretch/>
        </p:blipFill>
        <p:spPr>
          <a:xfrm>
            <a:off x="7223125" y="167040"/>
            <a:ext cx="4297680" cy="37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0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305C-039A-6A3D-4505-D8F388F0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7713"/>
            <a:ext cx="7729728" cy="1188720"/>
          </a:xfrm>
        </p:spPr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trim.9361CB74-207A-4495-8AED-BB640750CF4B.MOV">
            <a:hlinkClick r:id="" action="ppaction://media"/>
            <a:extLst>
              <a:ext uri="{FF2B5EF4-FFF2-40B4-BE49-F238E27FC236}">
                <a16:creationId xmlns:a16="http://schemas.microsoft.com/office/drawing/2014/main" id="{78E912B0-44A8-B81F-3C13-A57BE08C0B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169" y="1713948"/>
            <a:ext cx="6911661" cy="4986339"/>
          </a:xfrm>
        </p:spPr>
      </p:pic>
    </p:spTree>
    <p:extLst>
      <p:ext uri="{BB962C8B-B14F-4D97-AF65-F5344CB8AC3E}">
        <p14:creationId xmlns:p14="http://schemas.microsoft.com/office/powerpoint/2010/main" val="33063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775</TotalTime>
  <Words>291</Words>
  <Application>Microsoft Office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Robotics Project </vt:lpstr>
      <vt:lpstr>The Start of the Sprints</vt:lpstr>
      <vt:lpstr>Challenges from Sprint 1</vt:lpstr>
      <vt:lpstr>Sprint 2 (Accuracy)</vt:lpstr>
      <vt:lpstr>Challenges from sprint 2</vt:lpstr>
      <vt:lpstr>Sprint 3 (Agility)</vt:lpstr>
      <vt:lpstr>Sprint 3 difficulties </vt:lpstr>
      <vt:lpstr>Code for sprint 3 </vt:lpstr>
      <vt:lpstr>Video</vt:lpstr>
      <vt:lpstr>What We Learned About S.E.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Project</dc:title>
  <dc:creator>Ryan Huitzil</dc:creator>
  <cp:lastModifiedBy>Ryan Huitzil</cp:lastModifiedBy>
  <cp:revision>5</cp:revision>
  <dcterms:created xsi:type="dcterms:W3CDTF">2022-04-19T00:02:42Z</dcterms:created>
  <dcterms:modified xsi:type="dcterms:W3CDTF">2022-04-20T22:45:27Z</dcterms:modified>
</cp:coreProperties>
</file>